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mailto:JANAYA@WW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2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</a:t>
            </a:r>
            <a:r>
              <a:rPr lang="es-DO" sz="22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 </a:t>
            </a:r>
            <a:r>
              <a:rPr lang="es-DO" sz="22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puede ayudar!</a:t>
            </a:r>
            <a:endParaRPr lang="es-DO" sz="22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de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 estatus migratorio de los niños o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sus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308728"/>
            <a:ext cx="4910419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819090"/>
            <a:ext cx="5274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Nueva Jersey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Servicio de Alimentación y Nutrición del Departamento de Agricultura de EE. UU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.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5" y="4232311"/>
            <a:ext cx="2496065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06994" y="4722462"/>
            <a:ext cx="506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en Nueva Jersey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lácteos y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-2" y="6384721"/>
            <a:ext cx="5406274" cy="440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sz="1850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6994" y="6815513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</a:t>
            </a:r>
            <a:r>
              <a:rPr lang="es" sz="1200">
                <a:solidFill>
                  <a:srgbClr val="56575A"/>
                </a:solidFill>
                <a:latin typeface="Open Sans" panose="020B0606030504020204" pitchFamily="34" charset="0"/>
              </a:rPr>
              <a:t>crianza Foster</a:t>
            </a:r>
            <a:r>
              <a:rPr lang="es" sz="120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s" sz="120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 			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276641" y="4271144"/>
            <a:ext cx="2375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 </a:t>
            </a:r>
            <a:r>
              <a:rPr lang="es-DO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Atención!</a:t>
            </a:r>
          </a:p>
          <a:p>
            <a:pPr algn="just"/>
            <a:r>
              <a:rPr lang="es-DO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escuela la dirección incorrecta?</a:t>
            </a:r>
          </a:p>
          <a:p>
            <a:pPr algn="just"/>
            <a:endParaRPr lang="es-DO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¡Por favor, actualice su dirección con su distrito escolar local para asegurarse de que su tarjeta Summer EBT sea enviada a la dirección correcta!</a:t>
            </a:r>
            <a:endParaRPr lang="es-DO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35218" y="8918732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35219" y="2208276"/>
            <a:ext cx="5494006" cy="64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-12736" y="929213"/>
            <a:ext cx="6613904" cy="98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solicito los beneficios de Summer EBT en Nueva Jersey si mi hijo asiste a una escuela con provisión de elegibilidad comunitaria (CEP)?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-1" y="8918732"/>
            <a:ext cx="54545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de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5" y="8279027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788691"/>
            <a:ext cx="2496065" cy="5817923"/>
            <a:chOff x="5269967" y="4310159"/>
            <a:chExt cx="2496065" cy="56462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69967" y="4310159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51706" y="4355881"/>
              <a:ext cx="2344687" cy="560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Para Aplicar:</a:t>
              </a:r>
            </a:p>
            <a:p>
              <a:b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SOLICITE UNA ENCUESTA DE INFORMACIÓN DEL HOGAR DEL NJDOE A LA OFICINA PRINCIPAL DE LA ESCUELA DE SU HIJO(A).</a:t>
              </a:r>
            </a:p>
            <a:p>
              <a:b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UNA VEZ COMPLETADO, REGRESE A LA ESCUELA DE SU HIJO (A) PARA SU PROCESAMIENTO.</a:t>
              </a:r>
            </a:p>
            <a:p>
              <a:b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PARA OBTENER AYUDA, CONTACTE A JESSICA ANAYA, SECRETARIA DEL ADMINISTRADOR DE NEGOCIOS AL 609-522-0876 O POR CORREO ELECTRÓNICO A </a:t>
              </a:r>
              <a:r>
                <a:rPr lang="es-ES" sz="1200" dirty="0">
                  <a:highlight>
                    <a:srgbClr val="808080"/>
                  </a:highlight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JANAYA@WWSCHOOLS.ORG</a:t>
              </a:r>
              <a:endParaRPr lang="es-ES" sz="1200" dirty="0">
                <a:highlight>
                  <a:srgbClr val="80808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endParaRPr lang="en-US" sz="120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 </a:t>
              </a: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dirty="0">
                <a:highlight>
                  <a:srgbClr val="808080"/>
                </a:highlight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42962" y="1857521"/>
            <a:ext cx="521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20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69120" y="2578721"/>
            <a:ext cx="301517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o su hijo ya califica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 por otros servicios sociales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 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calificara automáticamente para obtener el 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Usted </a:t>
            </a:r>
            <a:r>
              <a:rPr lang="es-DO" sz="110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10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d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ebe completar un formulario de encuesta de información del hogar, pero 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asegúrese que su distrito escolar local tenga su dirección actualizada. 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Recibirá una tarjeta EBT por correo.  Ponga mucha atención en su correo durante junio.</a:t>
            </a:r>
          </a:p>
          <a:p>
            <a:endParaRPr lang="es-DO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y usted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10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10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completo una Encuesta de Información sobre Hogares (NJDOE </a:t>
            </a:r>
            <a:r>
              <a:rPr lang="es-DO" sz="1100" i="0" u="none" strike="noStrike" baseline="0" dirty="0" err="1">
                <a:solidFill>
                  <a:srgbClr val="56575A"/>
                </a:solidFill>
                <a:latin typeface="Open Sans" panose="020B0606030504020204" pitchFamily="34" charset="0"/>
              </a:rPr>
              <a:t>Household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100" i="0" u="none" strike="noStrike" baseline="0" dirty="0" err="1">
                <a:solidFill>
                  <a:srgbClr val="56575A"/>
                </a:solidFill>
                <a:latin typeface="Open Sans" panose="020B0606030504020204" pitchFamily="34" charset="0"/>
              </a:rPr>
              <a:t>Information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100" i="0" u="none" strike="noStrike" baseline="0" dirty="0" err="1">
                <a:solidFill>
                  <a:srgbClr val="56575A"/>
                </a:solidFill>
                <a:latin typeface="Open Sans" panose="020B0606030504020204" pitchFamily="34" charset="0"/>
              </a:rPr>
              <a:t>Survey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)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al comienzo del año escolar, pero 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cree que puede calificar para el programa Summer EBT 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por los ingresos familiares y el numero 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miembros en el hogar, le recomendamos completar la Encuesta de Información sobre Hogares </a:t>
            </a:r>
            <a:r>
              <a:rPr lang="es-DO" sz="11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formularios de encuesta de información del hogar durante todo el verano.</a:t>
            </a:r>
            <a:endParaRPr lang="es-DO" sz="11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1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1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EBT de verano </a:t>
            </a:r>
            <a:r>
              <a:rPr lang="es-DO" sz="110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</a:p>
          <a:p>
            <a:endParaRPr lang="es-DO" sz="110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[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Insert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local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school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district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contact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information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and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instructions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on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how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/</a:t>
            </a:r>
            <a:r>
              <a:rPr lang="es-DO" sz="1100" b="1" i="0" u="none" strike="noStrike" baseline="0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where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to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obtain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and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submit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the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NJDOE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Household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Information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Survey</a:t>
            </a:r>
            <a:r>
              <a:rPr lang="es-DO" sz="11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</a:t>
            </a:r>
            <a:r>
              <a:rPr lang="es-DO" sz="1100" b="1" dirty="0" err="1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Form</a:t>
            </a:r>
            <a:r>
              <a:rPr lang="es-DO" sz="110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. ]</a:t>
            </a: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45336" y="7008678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4" y="6457189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845</Words>
  <Application>Microsoft Office PowerPoint</Application>
  <PresentationFormat>Custom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janaya@wildwood.local</cp:lastModifiedBy>
  <cp:revision>141</cp:revision>
  <dcterms:created xsi:type="dcterms:W3CDTF">2024-02-23T19:42:38Z</dcterms:created>
  <dcterms:modified xsi:type="dcterms:W3CDTF">2024-04-11T18:54:57Z</dcterms:modified>
</cp:coreProperties>
</file>